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5" r:id="rId8"/>
    <p:sldId id="268" r:id="rId9"/>
    <p:sldId id="269" r:id="rId10"/>
    <p:sldId id="270" r:id="rId11"/>
    <p:sldId id="273" r:id="rId12"/>
    <p:sldId id="274" r:id="rId13"/>
    <p:sldId id="276" r:id="rId14"/>
    <p:sldId id="277" r:id="rId15"/>
    <p:sldId id="278" r:id="rId16"/>
    <p:sldId id="275" r:id="rId17"/>
    <p:sldId id="279" r:id="rId18"/>
    <p:sldId id="280" r:id="rId19"/>
    <p:sldId id="281" r:id="rId20"/>
    <p:sldId id="282" r:id="rId21"/>
  </p:sldIdLst>
  <p:sldSz cx="9144000" cy="6858000" type="screen4x3"/>
  <p:notesSz cx="6858000" cy="9144000"/>
  <p:photoAlbum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68886923-BD84-4CDF-97EC-74811D995C3C}" type="datetimeFigureOut">
              <a:rPr lang="uk-UA" smtClean="0"/>
              <a:t>01.12.2015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2B3E3EE2-6823-4467-B0AF-3037851EC5C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6000">
        <p:circle/>
      </p:transition>
    </mc:Choice>
    <mc:Fallback>
      <p:transition spd="slow" advClick="0" advTm="6000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86923-BD84-4CDF-97EC-74811D995C3C}" type="datetimeFigureOut">
              <a:rPr lang="uk-UA" smtClean="0"/>
              <a:t>01.12.2015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E3EE2-6823-4467-B0AF-3037851EC5C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6000">
        <p:circle/>
      </p:transition>
    </mc:Choice>
    <mc:Fallback>
      <p:transition spd="slow" advClick="0" advTm="6000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86923-BD84-4CDF-97EC-74811D995C3C}" type="datetimeFigureOut">
              <a:rPr lang="uk-UA" smtClean="0"/>
              <a:t>01.12.2015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E3EE2-6823-4467-B0AF-3037851EC5C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6000">
        <p:circle/>
      </p:transition>
    </mc:Choice>
    <mc:Fallback>
      <p:transition spd="slow" advClick="0" advTm="6000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68886923-BD84-4CDF-97EC-74811D995C3C}" type="datetimeFigureOut">
              <a:rPr lang="uk-UA" smtClean="0"/>
              <a:t>01.12.2015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E3EE2-6823-4467-B0AF-3037851EC5C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6000">
        <p:circle/>
      </p:transition>
    </mc:Choice>
    <mc:Fallback>
      <p:transition spd="slow" advClick="0" advTm="6000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68886923-BD84-4CDF-97EC-74811D995C3C}" type="datetimeFigureOut">
              <a:rPr lang="uk-UA" smtClean="0"/>
              <a:t>01.12.2015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2B3E3EE2-6823-4467-B0AF-3037851EC5C7}" type="slidenum">
              <a:rPr lang="uk-UA" smtClean="0"/>
              <a:t>‹#›</a:t>
            </a:fld>
            <a:endParaRPr lang="uk-UA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6000">
        <p:circle/>
      </p:transition>
    </mc:Choice>
    <mc:Fallback>
      <p:transition spd="slow" advClick="0" advTm="600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68886923-BD84-4CDF-97EC-74811D995C3C}" type="datetimeFigureOut">
              <a:rPr lang="uk-UA" smtClean="0"/>
              <a:t>01.12.2015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B3E3EE2-6823-4467-B0AF-3037851EC5C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6000">
        <p:circle/>
      </p:transition>
    </mc:Choice>
    <mc:Fallback>
      <p:transition spd="slow" advClick="0" advTm="600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68886923-BD84-4CDF-97EC-74811D995C3C}" type="datetimeFigureOut">
              <a:rPr lang="uk-UA" smtClean="0"/>
              <a:t>01.12.2015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2B3E3EE2-6823-4467-B0AF-3037851EC5C7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6000">
        <p:circle/>
      </p:transition>
    </mc:Choice>
    <mc:Fallback>
      <p:transition spd="slow" advClick="0" advTm="600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86923-BD84-4CDF-97EC-74811D995C3C}" type="datetimeFigureOut">
              <a:rPr lang="uk-UA" smtClean="0"/>
              <a:t>01.12.2015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E3EE2-6823-4467-B0AF-3037851EC5C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6000">
        <p:circle/>
      </p:transition>
    </mc:Choice>
    <mc:Fallback>
      <p:transition spd="slow" advClick="0" advTm="600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68886923-BD84-4CDF-97EC-74811D995C3C}" type="datetimeFigureOut">
              <a:rPr lang="uk-UA" smtClean="0"/>
              <a:t>01.12.2015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B3E3EE2-6823-4467-B0AF-3037851EC5C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6000">
        <p:circle/>
      </p:transition>
    </mc:Choice>
    <mc:Fallback>
      <p:transition spd="slow" advClick="0" advTm="6000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68886923-BD84-4CDF-97EC-74811D995C3C}" type="datetimeFigureOut">
              <a:rPr lang="uk-UA" smtClean="0"/>
              <a:t>01.12.2015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2B3E3EE2-6823-4467-B0AF-3037851EC5C7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6000">
        <p:circle/>
      </p:transition>
    </mc:Choice>
    <mc:Fallback>
      <p:transition spd="slow" advClick="0" advTm="600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68886923-BD84-4CDF-97EC-74811D995C3C}" type="datetimeFigureOut">
              <a:rPr lang="uk-UA" smtClean="0"/>
              <a:t>01.12.2015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2B3E3EE2-6823-4467-B0AF-3037851EC5C7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6000">
        <p:circle/>
      </p:transition>
    </mc:Choice>
    <mc:Fallback>
      <p:transition spd="slow" advClick="0" advTm="600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68886923-BD84-4CDF-97EC-74811D995C3C}" type="datetimeFigureOut">
              <a:rPr lang="uk-UA" smtClean="0"/>
              <a:t>01.12.2015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uk-UA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2B3E3EE2-6823-4467-B0AF-3037851EC5C7}" type="slidenum">
              <a:rPr lang="uk-UA" smtClean="0"/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spd="slow" p14:dur="800" advClick="0" advTm="6000">
        <p:circle/>
      </p:transition>
    </mc:Choice>
    <mc:Fallback>
      <p:transition spd="slow" advClick="0" advTm="6000">
        <p:circle/>
      </p:transition>
    </mc:Fallback>
  </mc:AlternateConten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75069_74751dd3_XXL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51489" y="604234"/>
            <a:ext cx="6840760" cy="830997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uk-UA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Ми відповідаємо за тих,</a:t>
            </a:r>
            <a:endParaRPr lang="uk-UA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78649" y="5473319"/>
            <a:ext cx="6840760" cy="830997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uk-UA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</a:t>
            </a:r>
            <a:r>
              <a:rPr lang="uk-UA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ого приручили!</a:t>
            </a:r>
            <a:endParaRPr lang="uk-UA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" name="Без назви (Trimmed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1489" y="566281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893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6000">
        <p:circle/>
      </p:transition>
    </mc:Choice>
    <mc:Fallback>
      <p:transition spd="slow" advClick="0" advTm="6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original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5150"/>
            <a:ext cx="9144000" cy="57261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683568" y="836712"/>
            <a:ext cx="7992888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uk-UA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Хіба вам не шкода це нещасне малятко? Невже всі на світі такі бездушні? </a:t>
            </a:r>
            <a:endParaRPr lang="uk-UA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6015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6000">
        <p:circle/>
      </p:transition>
    </mc:Choice>
    <mc:Fallback>
      <p:transition spd="slow" advClick="0" advTm="6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obaka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907704" y="260648"/>
            <a:ext cx="6466687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 вбивайте мене! </a:t>
            </a:r>
          </a:p>
          <a:p>
            <a:pPr algn="r"/>
            <a:r>
              <a:rPr lang="uk-UA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 ж не винен, що </a:t>
            </a:r>
            <a:r>
              <a:rPr lang="uk-UA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народився </a:t>
            </a:r>
            <a:r>
              <a:rPr lang="uk-UA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 вулиці..</a:t>
            </a:r>
            <a:endParaRPr lang="uk-UA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65711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6000">
        <p:circle/>
      </p:transition>
    </mc:Choice>
    <mc:Fallback>
      <p:transition spd="slow" advClick="0" advTm="6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tray_dogs_puppy_animal_1600x1200_hd-wallpaper-46633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649" y="5229200"/>
            <a:ext cx="94685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Tx/>
              <a:buChar char="-"/>
            </a:pPr>
            <a:r>
              <a:rPr lang="uk-UA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Чому ми живемо на вулиці?</a:t>
            </a:r>
          </a:p>
          <a:p>
            <a:pPr marL="571500" indent="-571500">
              <a:buFontTx/>
              <a:buChar char="-"/>
            </a:pPr>
            <a:r>
              <a:rPr lang="uk-UA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Тому що ми нікому не потрібні!.. </a:t>
            </a:r>
            <a:endParaRPr lang="uk-UA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2452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6000">
        <p:circle/>
      </p:transition>
    </mc:Choice>
    <mc:Fallback>
      <p:transition spd="slow" advClick="0" advTm="6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эби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3"/>
            <a:ext cx="9144000" cy="684688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39552" y="764702"/>
            <a:ext cx="8476680" cy="830997"/>
          </a:xfrm>
          <a:prstGeom prst="rect">
            <a:avLst/>
          </a:prstGeom>
          <a:noFill/>
          <a:scene3d>
            <a:camera prst="perspectiveRelaxedModerately"/>
            <a:lightRig rig="threePt" dir="t"/>
          </a:scene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Нагодуй нас! Ми хочемо жити! </a:t>
            </a:r>
            <a:endParaRPr lang="uk-UA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20674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6000">
        <p:circle/>
      </p:transition>
    </mc:Choice>
    <mc:Fallback>
      <p:transition spd="slow" advClick="0" advTm="6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723"/>
            <a:ext cx="9144000" cy="62312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77313" y="1124744"/>
            <a:ext cx="6466687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uk-UA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Допомагай бездомним тваринам! Це не так вже і важко! </a:t>
            </a:r>
            <a:endParaRPr lang="uk-UA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23528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6000">
        <p:circle/>
      </p:transition>
    </mc:Choice>
    <mc:Fallback>
      <p:transition spd="slow" advClick="0" advTm="6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663"/>
            <a:ext cx="9144000" cy="61161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48680"/>
            <a:ext cx="6466687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Ці милі створіння заслуговують на те, щоб їх любили… </a:t>
            </a:r>
            <a:endParaRPr lang="uk-UA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79035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6000">
        <p:circle/>
      </p:transition>
    </mc:Choice>
    <mc:Fallback>
      <p:transition spd="slow" advClick="0" advTm="6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pid-zhivotnye-do-i-posle-togo_i_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5" y="0"/>
            <a:ext cx="771525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167230" y="5661248"/>
            <a:ext cx="7560839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Ось так повинно бути! </a:t>
            </a:r>
            <a:endParaRPr lang="uk-UA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01155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6000">
        <p:circle/>
      </p:transition>
    </mc:Choice>
    <mc:Fallback>
      <p:transition spd="slow" advClick="0" advTm="6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704" y="5473321"/>
            <a:ext cx="936104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Ці оченята ніколи тебе не зрадять! </a:t>
            </a:r>
            <a:endParaRPr lang="uk-UA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51515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6000">
        <p:circle/>
      </p:transition>
    </mc:Choice>
    <mc:Fallback>
      <p:transition spd="slow" advClick="0" advTm="6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332656"/>
            <a:ext cx="9181020" cy="61206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13090" y="5129897"/>
            <a:ext cx="7625832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Навчись любити друзів наших менших! </a:t>
            </a:r>
            <a:endParaRPr lang="uk-UA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13198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6000">
        <p:circle/>
      </p:transition>
    </mc:Choice>
    <mc:Fallback>
      <p:transition spd="slow" advClick="0" advTm="6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2" y="836712"/>
            <a:ext cx="6466687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Дружба і любов -  </a:t>
            </a:r>
            <a:endParaRPr lang="uk-UA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2555776" y="5085184"/>
            <a:ext cx="6466687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uk-UA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</a:t>
            </a:r>
            <a:r>
              <a:rPr lang="uk-UA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се що потрібно їм для щастя! </a:t>
            </a:r>
            <a:endParaRPr lang="uk-UA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4392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6000">
        <p:circle/>
      </p:transition>
    </mc:Choice>
    <mc:Fallback>
      <p:transition spd="slow" advClick="0" advTm="6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Q1rbPGORQ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9856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6000">
        <p:circle/>
      </p:transition>
    </mc:Choice>
    <mc:Fallback>
      <p:transition spd="slow" advClick="0" advTm="6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555776" y="5229200"/>
            <a:ext cx="64666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uk-UA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Підготували студенти </a:t>
            </a:r>
          </a:p>
          <a:p>
            <a:pPr algn="r"/>
            <a:r>
              <a:rPr lang="uk-UA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І курсу 11 групи</a:t>
            </a:r>
            <a:endParaRPr lang="uk-UA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3625" y="2060848"/>
            <a:ext cx="8230375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Дякуємо за увагу! </a:t>
            </a:r>
            <a:endParaRPr lang="uk-UA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68586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6000">
        <p:circle/>
      </p:transition>
    </mc:Choice>
    <mc:Fallback>
      <p:transition spd="slow" advClick="0" advTm="6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d1773fbf6dd17d23e22246bb25e2dc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4413"/>
            <a:ext cx="9144000" cy="482758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80193" y="5160493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 кожного з них повинен бути свій будинок!</a:t>
            </a:r>
            <a:endParaRPr lang="uk-UA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660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6000">
        <p:circle/>
      </p:transition>
    </mc:Choice>
    <mc:Fallback>
      <p:transition spd="slow" advClick="0" advTm="6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EkEe6Cqmtk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9888"/>
            <a:ext cx="9144000" cy="61166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6342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6000">
        <p:circle/>
      </p:transition>
    </mc:Choice>
    <mc:Fallback>
      <p:transition spd="slow" advClick="0" advTm="6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8576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63" y="0"/>
            <a:ext cx="69754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483768" y="5877272"/>
            <a:ext cx="4594479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 ХОЧУ ЖИТИ!!!</a:t>
            </a:r>
            <a:endParaRPr lang="uk-UA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14372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6000">
        <p:circle/>
      </p:transition>
    </mc:Choice>
    <mc:Fallback>
      <p:transition spd="slow" advClick="0" advTm="6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075027_larg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325"/>
            <a:ext cx="9144000" cy="62293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841617" y="908720"/>
            <a:ext cx="74888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Питання не в тому, можуть вони думати чи говорити…. Питання в тому, чи можуть вони страждати?</a:t>
            </a:r>
          </a:p>
          <a:p>
            <a:pPr algn="r"/>
            <a:r>
              <a:rPr lang="uk-UA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Дж.Бентам</a:t>
            </a:r>
            <a:endParaRPr lang="uk-UA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50079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6000">
        <p:circle/>
      </p:transition>
    </mc:Choice>
    <mc:Fallback>
      <p:transition spd="slow" advClick="0" advTm="6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xUGVfI6ZWk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825"/>
            <a:ext cx="9144000" cy="61007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7676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6000">
        <p:circle/>
      </p:transition>
    </mc:Choice>
    <mc:Fallback>
      <p:transition spd="slow" advClick="0" advTm="6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axresdefault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3230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6000">
        <p:circle/>
      </p:transition>
    </mc:Choice>
    <mc:Fallback>
      <p:transition spd="slow" advClick="0" advTm="6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edia_597493104_cruzime-fara-margini-caini-care-fost-gasiti-mai-mult-morti-decat-vii-dupa-stapanii-aruncat-fara-mila-strada-imagini-tulburatoare-19757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263" y="0"/>
            <a:ext cx="646588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763688" y="5445223"/>
            <a:ext cx="6466687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 в тебе є серце?! </a:t>
            </a:r>
            <a:endParaRPr lang="uk-UA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3210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6000">
        <p:circle/>
      </p:transition>
    </mc:Choice>
    <mc:Fallback>
      <p:transition spd="slow" advClick="0" advTm="6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122</TotalTime>
  <Words>158</Words>
  <Application>Microsoft Office PowerPoint</Application>
  <PresentationFormat>Экран (4:3)</PresentationFormat>
  <Paragraphs>23</Paragraphs>
  <Slides>20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Яркая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16</cp:revision>
  <dcterms:created xsi:type="dcterms:W3CDTF">2015-11-26T06:51:09Z</dcterms:created>
  <dcterms:modified xsi:type="dcterms:W3CDTF">2015-12-01T20:58:29Z</dcterms:modified>
</cp:coreProperties>
</file>