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992888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>
                <a:effectLst/>
                <a:latin typeface="Times New Roman"/>
                <a:ea typeface="Times New Roman"/>
              </a:rPr>
              <a:t/>
            </a:r>
            <a:br>
              <a:rPr lang="uk-UA" b="1" dirty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>
                <a:effectLst/>
                <a:latin typeface="Times New Roman"/>
                <a:ea typeface="Times New Roman"/>
              </a:rPr>
              <a:t/>
            </a:r>
            <a:br>
              <a:rPr lang="uk-UA" b="1" dirty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>ЗВІТ </a:t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>З МІЖНАРОДНОЇ ДІЯЛЬНОСТІ </a:t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>ФАКУЛЬТЕТУ СОЦІАЛЬНОЇ ТА ПСИХОЛОГІЧНОЇ ОСВІТИ ЗА </a:t>
            </a:r>
            <a:r>
              <a:rPr lang="uk-UA" b="1" dirty="0" smtClean="0">
                <a:effectLst/>
                <a:latin typeface="Times New Roman"/>
                <a:ea typeface="Times New Roman"/>
              </a:rPr>
              <a:t>2018 </a:t>
            </a:r>
            <a:r>
              <a:rPr lang="uk-UA" b="1" dirty="0" smtClean="0">
                <a:effectLst/>
                <a:latin typeface="Times New Roman"/>
                <a:ea typeface="Times New Roman"/>
              </a:rPr>
              <a:t>РІК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87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и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92577" cy="630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9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47319828_2270393899872370_64866315717669027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805772" cy="6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8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Farewell-good-luck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33467"/>
            <a:ext cx="7344815" cy="58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1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/>
              <a:t>Мережа </a:t>
            </a:r>
            <a:r>
              <a:rPr lang="ru-RU" sz="4900" b="1" dirty="0" err="1"/>
              <a:t>університетів-партнерів</a:t>
            </a:r>
            <a:r>
              <a:rPr lang="ru-RU" sz="4900" b="1" dirty="0"/>
              <a:t> та </a:t>
            </a:r>
            <a:r>
              <a:rPr lang="ru-RU" sz="4900" b="1" dirty="0" err="1"/>
              <a:t>асоціацій</a:t>
            </a:r>
            <a:r>
              <a:rPr lang="ru-RU" sz="4900" b="1" dirty="0"/>
              <a:t>, до </a:t>
            </a:r>
            <a:r>
              <a:rPr lang="ru-RU" sz="4900" b="1" dirty="0" err="1"/>
              <a:t>яких</a:t>
            </a:r>
            <a:r>
              <a:rPr lang="ru-RU" sz="4900" b="1" dirty="0"/>
              <a:t> входить </a:t>
            </a:r>
            <a:r>
              <a:rPr lang="ru-RU" sz="4900" b="1" dirty="0" smtClean="0"/>
              <a:t>факультет</a:t>
            </a:r>
            <a:endParaRPr lang="uk-UA" sz="4900" b="1" dirty="0"/>
          </a:p>
        </p:txBody>
      </p:sp>
    </p:spTree>
    <p:extLst>
      <p:ext uri="{BB962C8B-B14F-4D97-AF65-F5344CB8AC3E}">
        <p14:creationId xmlns:p14="http://schemas.microsoft.com/office/powerpoint/2010/main" val="311864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04125"/>
            <a:ext cx="8964488" cy="602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9172"/>
              </p:ext>
            </p:extLst>
          </p:nvPr>
        </p:nvGraphicFramePr>
        <p:xfrm>
          <a:off x="467544" y="1124743"/>
          <a:ext cx="8352927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071"/>
                <a:gridCol w="2150266"/>
                <a:gridCol w="1793864"/>
                <a:gridCol w="1469862"/>
                <a:gridCol w="1793864"/>
              </a:tblGrid>
              <a:tr h="4320480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Велика Британія, Англія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Парламентський Архів, м. Лондон, Англія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Parliamentary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Houses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 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London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 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England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Лондонського університету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University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London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школи «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Ітон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Eton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School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Національний архів Великобританії,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Кью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Kew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школи «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Рагбі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Rugby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school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школи «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Чартерхауз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Charterhouse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School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Музею імперіалістичних воїн в м. Лондоні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Museum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Imperial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War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Museums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Організаційно-педагогічні засади функціонування елітних шкіл у Великій Британії (XIX - перша половина XX ст.)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Доступ до електронного читацького квитка (15.01. </a:t>
                      </a:r>
                      <a:r>
                        <a:rPr lang="uk-UA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2015-15.01.2018)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Koliada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T.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Non-formal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Ukraine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before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World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War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I: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Aspiring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for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Better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Life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Learning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Livein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Grisis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? /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Zabolotna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O.,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Koliada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T. //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War&amp;Pease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Abstracts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Scopus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).  2016. – № 1.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30247"/>
              </p:ext>
            </p:extLst>
          </p:nvPr>
        </p:nvGraphicFramePr>
        <p:xfrm>
          <a:off x="467544" y="260648"/>
          <a:ext cx="8208913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328"/>
                <a:gridCol w="2113193"/>
                <a:gridCol w="1762936"/>
                <a:gridCol w="1444520"/>
                <a:gridCol w="1762936"/>
              </a:tblGrid>
              <a:tr h="2786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Білорусія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Гродненський обласний інститут розвитку освіти</a:t>
                      </a:r>
                      <a:endParaRPr lang="uk-UA" sz="1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Організація та проведення Міжнародної наукової конференції 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«Современное образования: теория, методология, практика» (м. Гродно, </a:t>
                      </a: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09–10 листопада 2017 р.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uk-UA" sz="1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Угода про міжнародне співробітництво і мережеву взаємодію в галузі освіти і науки від </a:t>
                      </a:r>
                      <a:r>
                        <a:rPr lang="uk-U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10.11.2018р</a:t>
                      </a: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Буде видано збірник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матеріалів Міжнародної наукової конференції 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«Современное образования: теория, методология, практика» (січень 2018 р.)</a:t>
                      </a:r>
                      <a:endParaRPr lang="uk-UA" sz="1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50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Білорусія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Брестський університет імені О. С. Пушкіна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Організація та проведення Міжнародної науково-практичної конференції 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«Сравнительная педагогика в условиях международного сотрудничества и европейской интеграции»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(м. Брест, </a:t>
                      </a: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 листопада 2017 р.) </a:t>
                      </a:r>
                      <a:endParaRPr lang="uk-UA" sz="1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Угода про співробітництво від 18.10.2007 –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18.10.2018</a:t>
                      </a: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рр.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Буде видано збірник матеріалів Міжнародної науково-практичної конференції </a:t>
                      </a: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«Сравнительная педагогика в условиях международного сотрудничества и европейской интеграции» (</a:t>
                      </a:r>
                      <a:r>
                        <a:rPr lang="ru-RU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січень</a:t>
                      </a: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2018 р.)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1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2437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Викладачі 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кафедри соціальної педагогіки та соціальної роботи є: 1) Членами Міжнародної Асоціації шкіл соціальної роботи (IFSW)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International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Association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of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Schools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of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Social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Work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 (Австралія, Мельбурн) та членами Товариства істориків освіти Великої Британії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History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of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Education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Society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(UK) (Велика Британія, Ліверпуль). 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E:\52e5883fb0b410faf49a4b1a9a80e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52328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7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Доктор педагогічних наук, професор,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завідувач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кафедри соціальної педагогіки та соціальної роботи </a:t>
            </a:r>
            <a:r>
              <a:rPr lang="uk-UA" sz="2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Коляда Н.М.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є членом редколегії журналу «</a:t>
            </a:r>
            <a:r>
              <a:rPr lang="uk-U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Social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Work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and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Education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» – міжнародного рецензованого журналу відкритого доступу.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147" name="Picture 3" descr="E:\rps20140830_091847_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0" y="3573016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0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6633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Наукові стажування на за звітний період пройшли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:</a:t>
            </a:r>
            <a:endParaRPr lang="uk-UA" sz="16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Кобець О.В.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д. псих. н., професор кафедри психології в березні 2017 р. науково-педагогічне стажування в університеті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Данубіус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м. 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Сладковічево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, Словацька республіка).</a:t>
            </a:r>
            <a:endParaRPr lang="uk-UA" sz="16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70960"/>
            <a:ext cx="79208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Міщенко М.С.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к. псих. н. – пройшла науково-педагогічне стажування «Освіта в сучасному університеті – проектний підхід до організації роботи в галузі політології, соціології, філософії, психології, історії згідно з положеннями Європейських кваліфікаційних рамок (досвід Університету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Данубіус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)» (м. 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Сладковічево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, Словацька Республіка) </a:t>
            </a: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Термін: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22-24 березня 2017 р.</a:t>
            </a:r>
            <a:endParaRPr lang="uk-UA" sz="16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Шеленкова</a:t>
            </a: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Н.Л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 к. псих. н. – пройшла науково-педагогічне стажування. Інноваційні освітні технології: досвід Європейського Союзу та його впровадження в процес підготовки політологів, соціологів, філософів, психологів, істориків. </a:t>
            </a: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Термін: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26-28 грудня 2016 р.</a:t>
            </a:r>
            <a:endParaRPr lang="uk-UA" sz="16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777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Ковальчук Юлія Валентинівна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студентка І курсу, 17 групи навчається за програмою подвійного диплому у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Prešovská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univerzita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v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Prešove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(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Пряшівському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університеті, м. 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Пряшів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, Словацька Республіка);</a:t>
            </a:r>
            <a:endParaRPr lang="uk-UA" sz="16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Шахрай Вікторія Євгеніївна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студентка І курсу, 17 групи навчається за програмою подвійного диплому у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Prešovská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univerzita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v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Prešove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(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Пряшівському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університеті, м. 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Пряшів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, Словацька Республіка).</a:t>
            </a:r>
            <a:endParaRPr lang="uk-UA" sz="16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 descr="E:\21616326_492314617791553_459015205843538043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8" y="2935484"/>
            <a:ext cx="3809852" cy="38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3376383_124440441660875_769210204021237663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69" y="2935485"/>
            <a:ext cx="3805884" cy="38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9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</TotalTime>
  <Words>346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     ЗВІТ  З МІЖНАРОДНОЇ ДІЯЛЬНОСТІ  ФАКУЛЬТЕТУ СОЦІАЛЬНОЇ ТА ПСИХОЛОГІЧНОЇ ОСВІТИ ЗА 2018 РІК</vt:lpstr>
      <vt:lpstr>      Мережа університетів-партнерів та асоціацій, до яких входить факультет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ЗВІТ  З МІЖНАРОДНОЇ ДІЯЛЬНОСТІ  ФАКУЛЬТЕТУ СОЦІАЛЬНОЇ ТА ПСИХОЛОГІЧНОЇ ОСВІТИ ЗА 2017 РІК</dc:title>
  <dc:creator>satellite</dc:creator>
  <cp:lastModifiedBy>satellite</cp:lastModifiedBy>
  <cp:revision>20</cp:revision>
  <dcterms:created xsi:type="dcterms:W3CDTF">2017-12-19T19:42:40Z</dcterms:created>
  <dcterms:modified xsi:type="dcterms:W3CDTF">2018-12-25T17:53:26Z</dcterms:modified>
</cp:coreProperties>
</file>