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1" r:id="rId3"/>
    <p:sldId id="301" r:id="rId4"/>
    <p:sldId id="271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660033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6592" autoAdjust="0"/>
  </p:normalViewPr>
  <p:slideViewPr>
    <p:cSldViewPr>
      <p:cViewPr varScale="1">
        <p:scale>
          <a:sx n="93" d="100"/>
          <a:sy n="93" d="100"/>
        </p:scale>
        <p:origin x="5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2BD97-FC03-4A65-97A3-3DC8434FC73C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5825-0D65-4ADB-AE1B-6E483B865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0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918E-03B0-4E40-80BA-3223AB306659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809A-5F5E-4124-90EF-9D8BB6114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33A8-1A1A-4D2F-8F96-1A5162CCB6CC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EFDF-151F-43DB-A2A2-1EB7C40C1E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BFD9-D2BD-47CB-8C0A-2856FD33F898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3EA4-CEE1-45D8-AE71-80BF789667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EBA7-8508-4314-A965-4ECC8E77BC91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478-2EA3-4C62-BA56-5F46F3C87A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4E7B-48FF-4964-A108-84CE7870B122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44F4-7DA7-484C-B132-CF8CED6AB7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8D01-EDCB-46BE-A55E-7C38A986DA0A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5D46-E6ED-4C28-88CB-D609ADB5EF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8B08-8597-4FC8-AA8E-C24F3E71BDA2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D7DF-D494-4CB0-8192-6443DE8E66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E54C-0568-4F12-A376-0DBBADC3DAE3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CDCD-24C2-4E95-9A00-A70B9E43A3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DDE7-E107-45BF-86EF-19C55217941F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544E-886D-4018-9C2C-E9AC83ADAE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918D-EEE4-4367-88AB-FFF5CECBB9DC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1D45-A763-4DAC-9492-7030F6D955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B502-871E-4312-B2CE-EAE10C258152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E66-0F18-4403-88BD-2DA1226948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BBF87E-2EE1-4A7A-ABD7-CB66A7ACB36F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247CFB-2526-4391-A7F1-FEB6B21B9C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Інформаційно-освітнє середовище для студентів очної та заочної (дистанційної) форм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M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61795"/>
            <a:ext cx="2892101" cy="7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елемент -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352928" cy="5112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2924944"/>
            <a:ext cx="1495978" cy="2101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182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 кнопкою завантаження файлу з виконаним завданням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8173" y="1662914"/>
            <a:ext cx="8280920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4279" y="5263314"/>
            <a:ext cx="95210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552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 кнопкою вибору файлу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виконаним завданням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640960" cy="504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0898" y="3440676"/>
            <a:ext cx="6467566" cy="17885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2749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 кнопкою завантаження файлу з комп’ютера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496944" cy="4608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3284984"/>
            <a:ext cx="792088" cy="193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4788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вибору файлу з локального диска Вашого комп’ютера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424936" cy="4824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844824"/>
            <a:ext cx="3948565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7879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відкриття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файлу - відповіді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280920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3537012"/>
            <a:ext cx="569590" cy="292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451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завантаження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файлу - відповіді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332" y="836712"/>
            <a:ext cx="8496944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5053" y="4257470"/>
            <a:ext cx="12893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2962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63408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 збереження файлу - відповіді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640960" cy="5256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4653136"/>
            <a:ext cx="763136" cy="3909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117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01" y="476672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 редагування відповіді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5040" y="944346"/>
            <a:ext cx="8560322" cy="52565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4725144"/>
            <a:ext cx="1055742" cy="3036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8838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877272"/>
            <a:ext cx="8229600" cy="1143000"/>
          </a:xfrm>
        </p:spPr>
        <p:txBody>
          <a:bodyPr/>
          <a:lstStyle/>
          <a:p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успіхів у навчанні!!!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352928" cy="5256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20272" y="692696"/>
            <a:ext cx="1800200" cy="3960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220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935596" y="260648"/>
            <a:ext cx="7416824" cy="64807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 – вхід в систему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3600" dirty="0" smtClean="0"/>
          </a:p>
          <a:p>
            <a:pPr algn="ctr" eaLnBrk="1" hangingPunct="1">
              <a:buFont typeface="Arial" charset="0"/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     </a:t>
            </a:r>
          </a:p>
          <a:p>
            <a:pPr eaLnBrk="1" hangingPunct="1"/>
            <a:endParaRPr lang="ru-RU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640960" cy="52988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5602" y="3429000"/>
            <a:ext cx="1410413" cy="274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604114"/>
            <a:ext cx="8352928" cy="54726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08304" y="1097582"/>
            <a:ext cx="1440160" cy="26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834"/>
            <a:ext cx="8186766" cy="101122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 в систему – сторінка входу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7632848" cy="55446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32850" y="3356992"/>
            <a:ext cx="1291549" cy="224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33942" y="3733604"/>
            <a:ext cx="1290458" cy="182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77987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 мови інтерфейс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030675"/>
            <a:ext cx="8064896" cy="5544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1556792"/>
            <a:ext cx="1098044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3031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інтерфейсу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5" y="738428"/>
            <a:ext cx="8496943" cy="55446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1512168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060848"/>
            <a:ext cx="4608512" cy="3456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1606534"/>
            <a:ext cx="1944216" cy="39106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8580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 на курс з головної сторінки користувача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1540" y="998541"/>
            <a:ext cx="8280920" cy="504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2996952"/>
            <a:ext cx="1080120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44824"/>
            <a:ext cx="4536504" cy="3240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0261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матеріалів курсу</a:t>
            </a:r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352928" cy="504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3140968"/>
            <a:ext cx="3456384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023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матеріали –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веб-сторінки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424936" cy="5112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98" y="4149079"/>
            <a:ext cx="2142494" cy="256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98" y="4581128"/>
            <a:ext cx="2502533" cy="2402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3377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101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Вхід в систему – сторінка входу</vt:lpstr>
      <vt:lpstr>Вибір мови інтерфейс </vt:lpstr>
      <vt:lpstr>Складові інтерфейсу </vt:lpstr>
      <vt:lpstr>Вхід на курс з головної сторінки користувача </vt:lpstr>
      <vt:lpstr>Відображення матеріалів курсу </vt:lpstr>
      <vt:lpstr>Навчальні матеріали – веб-сторінки </vt:lpstr>
      <vt:lpstr>Активний елемент - Звіт </vt:lpstr>
      <vt:lpstr>Сторінка з кнопкою завантаження файлу з виконаним завданням</vt:lpstr>
      <vt:lpstr>Сторінка з кнопкою вибору файлу  з виконаним завданням </vt:lpstr>
      <vt:lpstr>Сторінка з кнопкою завантаження файлу з комп’ютера</vt:lpstr>
      <vt:lpstr>Вікно для вибору файлу з локального диска Вашого комп’ютера</vt:lpstr>
      <vt:lpstr>Вікно відкриття файлу - відповіді</vt:lpstr>
      <vt:lpstr>Вікно завантаження  файлу - відповіді </vt:lpstr>
      <vt:lpstr>Вікно збереження файлу - відповіді </vt:lpstr>
      <vt:lpstr>Вікно редагування відповіді </vt:lpstr>
      <vt:lpstr>Бажаємо успіхів у навчанні!!!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у повсякденому житті</dc:title>
  <dc:creator>Альона</dc:creator>
  <cp:lastModifiedBy>Админ</cp:lastModifiedBy>
  <cp:revision>224</cp:revision>
  <dcterms:created xsi:type="dcterms:W3CDTF">2016-12-02T22:41:11Z</dcterms:created>
  <dcterms:modified xsi:type="dcterms:W3CDTF">2022-03-13T14:06:37Z</dcterms:modified>
</cp:coreProperties>
</file>